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E7A2-AB63-4828-AADE-2CD53DC8937D}" type="datetimeFigureOut">
              <a:rPr lang="en-US" smtClean="0"/>
              <a:pPr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761B-CB2D-4987-AF2E-389396397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E7A2-AB63-4828-AADE-2CD53DC8937D}" type="datetimeFigureOut">
              <a:rPr lang="en-US" smtClean="0"/>
              <a:pPr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761B-CB2D-4987-AF2E-389396397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E7A2-AB63-4828-AADE-2CD53DC8937D}" type="datetimeFigureOut">
              <a:rPr lang="en-US" smtClean="0"/>
              <a:pPr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761B-CB2D-4987-AF2E-389396397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E7A2-AB63-4828-AADE-2CD53DC8937D}" type="datetimeFigureOut">
              <a:rPr lang="en-US" smtClean="0"/>
              <a:pPr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761B-CB2D-4987-AF2E-389396397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E7A2-AB63-4828-AADE-2CD53DC8937D}" type="datetimeFigureOut">
              <a:rPr lang="en-US" smtClean="0"/>
              <a:pPr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761B-CB2D-4987-AF2E-389396397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E7A2-AB63-4828-AADE-2CD53DC8937D}" type="datetimeFigureOut">
              <a:rPr lang="en-US" smtClean="0"/>
              <a:pPr/>
              <a:t>18-May-20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761B-CB2D-4987-AF2E-389396397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E7A2-AB63-4828-AADE-2CD53DC8937D}" type="datetimeFigureOut">
              <a:rPr lang="en-US" smtClean="0"/>
              <a:pPr/>
              <a:t>18-May-20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761B-CB2D-4987-AF2E-389396397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E7A2-AB63-4828-AADE-2CD53DC8937D}" type="datetimeFigureOut">
              <a:rPr lang="en-US" smtClean="0"/>
              <a:pPr/>
              <a:t>18-May-20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761B-CB2D-4987-AF2E-389396397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E7A2-AB63-4828-AADE-2CD53DC8937D}" type="datetimeFigureOut">
              <a:rPr lang="en-US" smtClean="0"/>
              <a:pPr/>
              <a:t>18-May-20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761B-CB2D-4987-AF2E-389396397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E7A2-AB63-4828-AADE-2CD53DC8937D}" type="datetimeFigureOut">
              <a:rPr lang="en-US" smtClean="0"/>
              <a:pPr/>
              <a:t>18-May-20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761B-CB2D-4987-AF2E-389396397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E7A2-AB63-4828-AADE-2CD53DC8937D}" type="datetimeFigureOut">
              <a:rPr lang="en-US" smtClean="0"/>
              <a:pPr/>
              <a:t>18-May-20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761B-CB2D-4987-AF2E-389396397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E7A2-AB63-4828-AADE-2CD53DC8937D}" type="datetimeFigureOut">
              <a:rPr lang="en-US" smtClean="0"/>
              <a:pPr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E761B-CB2D-4987-AF2E-389396397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o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971550" y="737394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CC3300"/>
                </a:solidFill>
                <a:latin typeface="Times New Roman" pitchFamily="18" charset="0"/>
              </a:rPr>
              <a:t>WELCOME TO OUR CLASS TODAY</a:t>
            </a:r>
            <a:endParaRPr lang="vi-VN" sz="36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133600" y="2209800"/>
            <a:ext cx="4876800" cy="7016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7030A0"/>
                </a:solidFill>
                <a:cs typeface="Arial" pitchFamily="34" charset="0"/>
              </a:rPr>
              <a:t>English 6</a:t>
            </a:r>
            <a:endParaRPr lang="vi-VN" sz="4000" dirty="0">
              <a:solidFill>
                <a:srgbClr val="7030A0"/>
              </a:solidFill>
              <a:cs typeface="Arial" pitchFamily="34" charset="0"/>
            </a:endParaRPr>
          </a:p>
        </p:txBody>
      </p:sp>
      <p:pic>
        <p:nvPicPr>
          <p:cNvPr id="2055" name="Picture 9" descr="MOUSE1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33400" y="304800"/>
            <a:ext cx="22479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BlueBirds-bab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86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9" descr="3d bir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1066800"/>
            <a:ext cx="9906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133600" y="2895600"/>
            <a:ext cx="4876800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REVIEW 4</a:t>
            </a:r>
            <a:b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LESSON 2: SKILLS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28600"/>
            <a:ext cx="8458200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REVIEW 4</a:t>
            </a:r>
            <a:b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LESSON 2: SKILLS</a:t>
            </a:r>
          </a:p>
        </p:txBody>
      </p:sp>
      <p:pic>
        <p:nvPicPr>
          <p:cNvPr id="13" name="Picture 12"/>
          <p:cNvPicPr/>
          <p:nvPr/>
        </p:nvPicPr>
        <p:blipFill>
          <a:blip r:embed="rId2"/>
          <a:srcRect l="12821" t="21307" r="13782" b="15057"/>
          <a:stretch>
            <a:fillRect/>
          </a:stretch>
        </p:blipFill>
        <p:spPr bwMode="auto">
          <a:xfrm>
            <a:off x="304800" y="12954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lowchart: Connector 13"/>
          <p:cNvSpPr/>
          <p:nvPr/>
        </p:nvSpPr>
        <p:spPr>
          <a:xfrm>
            <a:off x="762000" y="4572000"/>
            <a:ext cx="304800" cy="304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2667000" y="5105400"/>
            <a:ext cx="304800" cy="304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4572000" y="5562600"/>
            <a:ext cx="304800" cy="304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6418944" y="6110514"/>
            <a:ext cx="304800" cy="304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28600"/>
            <a:ext cx="8458200" cy="138499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REVIEW 4</a:t>
            </a:r>
            <a:b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LESSON 2: SKILLS</a:t>
            </a:r>
          </a:p>
          <a:p>
            <a:pPr algn="ctr"/>
            <a:endParaRPr lang="en-US" sz="28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rcRect l="12660" t="20455" r="14583" b="14489"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28600"/>
            <a:ext cx="8458200" cy="138499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REVIEW 4</a:t>
            </a:r>
            <a:b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LESSON 2: SKILLS</a:t>
            </a:r>
          </a:p>
          <a:p>
            <a:pPr algn="ctr"/>
            <a:endParaRPr lang="en-US" sz="28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rcRect l="13942" t="23011" r="24359" b="12500"/>
          <a:stretch>
            <a:fillRect/>
          </a:stretch>
        </p:blipFill>
        <p:spPr bwMode="auto">
          <a:xfrm>
            <a:off x="228600" y="1233714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owchart: Connector 10"/>
          <p:cNvSpPr/>
          <p:nvPr/>
        </p:nvSpPr>
        <p:spPr>
          <a:xfrm>
            <a:off x="718464" y="2050146"/>
            <a:ext cx="304800" cy="304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Flowchart: Connector 11"/>
          <p:cNvSpPr/>
          <p:nvPr/>
        </p:nvSpPr>
        <p:spPr>
          <a:xfrm>
            <a:off x="5210550" y="3116928"/>
            <a:ext cx="304800" cy="304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" name="Flowchart: Connector 12"/>
          <p:cNvSpPr/>
          <p:nvPr/>
        </p:nvSpPr>
        <p:spPr>
          <a:xfrm>
            <a:off x="714828" y="4343400"/>
            <a:ext cx="304800" cy="304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4" name="Flowchart: Connector 13"/>
          <p:cNvSpPr/>
          <p:nvPr/>
        </p:nvSpPr>
        <p:spPr>
          <a:xfrm>
            <a:off x="703944" y="5410200"/>
            <a:ext cx="304800" cy="304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28600"/>
            <a:ext cx="8458200" cy="138499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REVIEW 4</a:t>
            </a:r>
            <a:b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LESSON 2: SKILLS</a:t>
            </a:r>
          </a:p>
          <a:p>
            <a:pPr algn="ctr"/>
            <a:endParaRPr lang="en-US" sz="28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rcRect l="12340" t="20455" r="14263" b="15909"/>
          <a:stretch>
            <a:fillRect/>
          </a:stretch>
        </p:blipFill>
        <p:spPr bwMode="auto">
          <a:xfrm>
            <a:off x="304800" y="12192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28600"/>
            <a:ext cx="8458200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REVIEW 4</a:t>
            </a:r>
            <a:b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LESSON 2: SKILLS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 l="12821" t="21307" r="12500" b="26136"/>
          <a:stretch>
            <a:fillRect/>
          </a:stretch>
        </p:blipFill>
        <p:spPr bwMode="auto">
          <a:xfrm>
            <a:off x="381000" y="12192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28600"/>
            <a:ext cx="8458200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REVIEW 4</a:t>
            </a:r>
            <a:b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LESSON 2: SKILLS</a:t>
            </a:r>
          </a:p>
        </p:txBody>
      </p:sp>
      <p:pic>
        <p:nvPicPr>
          <p:cNvPr id="10" name="Picture 9"/>
          <p:cNvPicPr/>
          <p:nvPr/>
        </p:nvPicPr>
        <p:blipFill>
          <a:blip r:embed="rId3"/>
          <a:srcRect l="12179" t="19602" r="13782" b="10795"/>
          <a:stretch>
            <a:fillRect/>
          </a:stretch>
        </p:blipFill>
        <p:spPr bwMode="auto">
          <a:xfrm>
            <a:off x="228600" y="1219200"/>
            <a:ext cx="8305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743200" y="3338513"/>
          <a:ext cx="36576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dpad Document" r:id="rId4" imgW="3657600" imgH="181440" progId="WordPad.Document.1">
                  <p:embed/>
                </p:oleObj>
              </mc:Choice>
              <mc:Fallback>
                <p:oleObj name="Wordpad Document" r:id="rId4" imgW="3657600" imgH="181440" progId="WordPad.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338513"/>
                        <a:ext cx="36576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/>
          <p:nvPr/>
        </p:nvPicPr>
        <p:blipFill>
          <a:blip r:embed="rId3"/>
          <a:srcRect l="29287" t="25222" r="69414" b="71637"/>
          <a:stretch>
            <a:fillRect/>
          </a:stretch>
        </p:blipFill>
        <p:spPr bwMode="auto">
          <a:xfrm>
            <a:off x="7848600" y="2514600"/>
            <a:ext cx="304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3"/>
          <a:srcRect l="29287" t="25222" r="69414" b="71637"/>
          <a:stretch>
            <a:fillRect/>
          </a:stretch>
        </p:blipFill>
        <p:spPr bwMode="auto">
          <a:xfrm>
            <a:off x="7848600" y="4114800"/>
            <a:ext cx="304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3"/>
          <a:srcRect l="29287" t="25222" r="69414" b="71637"/>
          <a:stretch>
            <a:fillRect/>
          </a:stretch>
        </p:blipFill>
        <p:spPr bwMode="auto">
          <a:xfrm>
            <a:off x="7772400" y="5562600"/>
            <a:ext cx="304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3"/>
          <a:srcRect l="29287" t="25222" r="69414" b="71637"/>
          <a:stretch>
            <a:fillRect/>
          </a:stretch>
        </p:blipFill>
        <p:spPr bwMode="auto">
          <a:xfrm>
            <a:off x="7848600" y="6353175"/>
            <a:ext cx="304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28600"/>
            <a:ext cx="8458200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REVIEW 4</a:t>
            </a:r>
            <a:b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LESSON 2: SKILLS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 l="12500" t="19886" r="12019" b="26705"/>
          <a:stretch>
            <a:fillRect/>
          </a:stretch>
        </p:blipFill>
        <p:spPr bwMode="auto">
          <a:xfrm>
            <a:off x="381000" y="1295400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28600"/>
            <a:ext cx="8458200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REVIEW 4</a:t>
            </a:r>
            <a:b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LESSON 2: SKILLS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981200"/>
            <a:ext cx="8458200" cy="954107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Homework</a:t>
            </a:r>
          </a:p>
          <a:p>
            <a:pPr algn="ctr"/>
            <a:r>
              <a:rPr lang="en-US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Prepare for THE SECOND SEMESTER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84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Wordpad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lehientuminh@gmail.com</cp:lastModifiedBy>
  <cp:revision>10</cp:revision>
  <dcterms:created xsi:type="dcterms:W3CDTF">2017-05-03T14:19:17Z</dcterms:created>
  <dcterms:modified xsi:type="dcterms:W3CDTF">2020-05-18T01:49:34Z</dcterms:modified>
</cp:coreProperties>
</file>